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1E92-D583-4B5F-8724-E5EDF2E33C5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02F07-1119-4013-8BDA-4C49A024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2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1E92-D583-4B5F-8724-E5EDF2E33C5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02F07-1119-4013-8BDA-4C49A024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42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1E92-D583-4B5F-8724-E5EDF2E33C5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02F07-1119-4013-8BDA-4C49A024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8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1E92-D583-4B5F-8724-E5EDF2E33C5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02F07-1119-4013-8BDA-4C49A024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2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1E92-D583-4B5F-8724-E5EDF2E33C5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02F07-1119-4013-8BDA-4C49A024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8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1E92-D583-4B5F-8724-E5EDF2E33C5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02F07-1119-4013-8BDA-4C49A024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39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1E92-D583-4B5F-8724-E5EDF2E33C5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02F07-1119-4013-8BDA-4C49A024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66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1E92-D583-4B5F-8724-E5EDF2E33C5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02F07-1119-4013-8BDA-4C49A024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5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1E92-D583-4B5F-8724-E5EDF2E33C5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02F07-1119-4013-8BDA-4C49A024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87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1E92-D583-4B5F-8724-E5EDF2E33C5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02F07-1119-4013-8BDA-4C49A024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1E92-D583-4B5F-8724-E5EDF2E33C5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02F07-1119-4013-8BDA-4C49A024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84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91E92-D583-4B5F-8724-E5EDF2E33C5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02F07-1119-4013-8BDA-4C49A024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1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3048000" y="52022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400" u="sng" dirty="0" smtClean="0"/>
              <a:t>Suresh Selvaraj </a:t>
            </a:r>
            <a:endParaRPr lang="en-US" sz="4400" u="sng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503545" y="991365"/>
            <a:ext cx="5341452" cy="2387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 Service Architecture</a:t>
            </a:r>
            <a:br>
              <a:rPr 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Spring Cloud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87" y="991365"/>
            <a:ext cx="4800100" cy="4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9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364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21809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6702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838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4790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2835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94488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9415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6494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815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5827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275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3727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23515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5513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4581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4984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9249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6983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9524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4467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566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19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30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16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73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20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81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88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8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8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7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58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82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53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49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55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14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77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39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0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86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53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84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93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33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75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16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88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05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80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25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769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2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89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31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54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83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3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9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05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77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36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3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3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28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47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73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350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51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13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342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230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99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374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94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834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618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547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31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239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470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300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61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70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425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508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411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887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192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682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582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8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722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893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15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121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709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07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480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171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593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82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23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535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158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70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882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665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016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203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618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026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284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055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521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934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396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</Words>
  <Application>Microsoft Office PowerPoint</Application>
  <PresentationFormat>Widescreen</PresentationFormat>
  <Paragraphs>2</Paragraphs>
  <Slides>119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3" baseType="lpstr">
      <vt:lpstr>Arial</vt:lpstr>
      <vt:lpstr>Calibri</vt:lpstr>
      <vt:lpstr>Calibri Light</vt:lpstr>
      <vt:lpstr>Office Theme</vt:lpstr>
      <vt:lpstr>Micro Service Architecture Spring Cloud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 Technology Solutions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Selvaraj, Suresh (Cognizant)</dc:creator>
  <cp:lastModifiedBy>Selvaraj, Suresh (Cognizant)</cp:lastModifiedBy>
  <cp:revision>8</cp:revision>
  <dcterms:created xsi:type="dcterms:W3CDTF">2017-11-29T13:12:32Z</dcterms:created>
  <dcterms:modified xsi:type="dcterms:W3CDTF">2017-11-29T14:22:06Z</dcterms:modified>
</cp:coreProperties>
</file>